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373fccef9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373fccef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373fccef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373fccef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373fcce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373fcce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373fcce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373fcce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373fccef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373fccef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373fccef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373fccef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373fcce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373fcce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373fcce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373fcce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SOYP GUI Design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Tao Jiang, John Hedrick, Benson Chien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550" y="455425"/>
            <a:ext cx="5326149" cy="423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825" y="429425"/>
            <a:ext cx="5194174" cy="4312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275" y="367650"/>
            <a:ext cx="5448704" cy="413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75" y="368425"/>
            <a:ext cx="5185396" cy="4406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400" y="420275"/>
            <a:ext cx="5137625" cy="43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50" y="681675"/>
            <a:ext cx="5052771" cy="407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100" y="321875"/>
            <a:ext cx="4967925" cy="421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125" y="433625"/>
            <a:ext cx="5043352" cy="414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